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260" r:id="rId5"/>
    <p:sldId id="261" r:id="rId6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5pPr>
    <a:lvl6pPr marL="2286000" algn="l" defTabSz="457200" rtl="0" eaLnBrk="1" latinLnBrk="0" hangingPunct="1"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6pPr>
    <a:lvl7pPr marL="2743200" algn="l" defTabSz="457200" rtl="0" eaLnBrk="1" latinLnBrk="0" hangingPunct="1"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7pPr>
    <a:lvl8pPr marL="3200400" algn="l" defTabSz="457200" rtl="0" eaLnBrk="1" latinLnBrk="0" hangingPunct="1"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8pPr>
    <a:lvl9pPr marL="3657600" algn="l" defTabSz="457200" rtl="0" eaLnBrk="1" latinLnBrk="0" hangingPunct="1"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589" autoAdjust="0"/>
  </p:normalViewPr>
  <p:slideViewPr>
    <p:cSldViewPr snapToGrid="0">
      <p:cViewPr varScale="1">
        <p:scale>
          <a:sx n="115" d="100"/>
          <a:sy n="115" d="100"/>
        </p:scale>
        <p:origin x="2008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E7715A57-3BFF-F84B-BE35-3C232A1F563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671939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4F21E2A4-60E0-464A-8A79-7CF07BBB899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96995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F95CFBB-6D75-2445-81B9-97F3877B326D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>
              <a:latin typeface="Times New Roman" pitchFamily="-111" charset="0"/>
              <a:cs typeface="ＭＳ Ｐゴシック" pitchFamily="-11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F95CFBB-6D75-2445-81B9-97F3877B326D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>
              <a:latin typeface="Times New Roman" pitchFamily="-111" charset="0"/>
              <a:cs typeface="ＭＳ Ｐゴシック" pitchFamily="-11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6388" y="739588"/>
            <a:ext cx="8513762" cy="2729753"/>
          </a:xfrm>
        </p:spPr>
        <p:txBody>
          <a:bodyPr>
            <a:noAutofit/>
          </a:bodyPr>
          <a:lstStyle>
            <a:lvl1pPr algn="l">
              <a:lnSpc>
                <a:spcPts val="10800"/>
              </a:lnSpc>
              <a:defRPr sz="10000" b="1" spc="-250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388" y="3505200"/>
            <a:ext cx="4683050" cy="1344706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44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75294"/>
            <a:ext cx="1600200" cy="365125"/>
          </a:xfrm>
        </p:spPr>
        <p:txBody>
          <a:bodyPr/>
          <a:lstStyle>
            <a:lvl1pPr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275294"/>
            <a:ext cx="5638800" cy="365125"/>
          </a:xfrm>
        </p:spPr>
        <p:txBody>
          <a:bodyPr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6275294"/>
            <a:ext cx="609600" cy="365125"/>
          </a:xfr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fld id="{2B06E2A3-1E4B-AF40-8E77-5C90EB41949A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3" y="1227427"/>
            <a:ext cx="3657600" cy="566738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94096">
            <a:off x="4845353" y="975801"/>
            <a:ext cx="3496570" cy="4747249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3" y="1799793"/>
            <a:ext cx="3657600" cy="399140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上に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319004">
            <a:off x="2075968" y="741009"/>
            <a:ext cx="4914362" cy="3240064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付き 2 つ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4"/>
          </p:nvPr>
        </p:nvSpPr>
        <p:spPr>
          <a:xfrm rot="21346724">
            <a:off x="436037" y="494284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152337">
            <a:off x="4118577" y="735553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85A-21E5-EE42-AE79-2A3E2DD4FB4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2400" y="685801"/>
            <a:ext cx="757518" cy="5440680"/>
          </a:xfrm>
        </p:spPr>
        <p:txBody>
          <a:bodyPr vert="eaVert">
            <a:noAutofit/>
          </a:bodyPr>
          <a:lstStyle/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1825" y="685801"/>
            <a:ext cx="6561137" cy="5440680"/>
          </a:xfrm>
        </p:spPr>
        <p:txBody>
          <a:bodyPr vert="eaVert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22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6ABC4-0BB2-9D46-804E-81DBCF8D3305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8355714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図付きセク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4428426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 rot="21263043">
            <a:off x="5231118" y="261015"/>
            <a:ext cx="3433660" cy="4204035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2012" y="2057400"/>
            <a:ext cx="3863788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646" y="2057400"/>
            <a:ext cx="3867912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C530-1043-264E-9FF7-22DA1C040EF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78889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5545" y="1546412"/>
            <a:ext cx="3867912" cy="464950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936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313" y="1545018"/>
            <a:ext cx="3867912" cy="466344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313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44F14-BB88-4640-BAA1-E91159D81BFA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12" name="Rectangle 11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7A5A-E120-0B49-B5FD-E5F716874977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2505-5EFA-CA44-A778-86788042470D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5" y="1720103"/>
            <a:ext cx="3657600" cy="1162050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650" y="658906"/>
            <a:ext cx="3819338" cy="546725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5" y="2877671"/>
            <a:ext cx="3657600" cy="2339788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70052-D684-BC4B-B1A8-52C3924F98BA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7888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8358" y="2044700"/>
            <a:ext cx="7167284" cy="4081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75294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5318" y="6275294"/>
            <a:ext cx="5643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275294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0" y="742662"/>
            <a:ext cx="9144000" cy="2355991"/>
          </a:xfrm>
        </p:spPr>
        <p:txBody>
          <a:bodyPr>
            <a:normAutofit/>
          </a:bodyPr>
          <a:lstStyle/>
          <a:p>
            <a:r>
              <a:rPr lang="en-US" altLang="ja-JP" sz="3600" dirty="0">
                <a:latin typeface="ヒラギノ角ゴ Pro W3"/>
                <a:ea typeface="ヒラギノ角ゴ Pro W3"/>
                <a:cs typeface="ヒラギノ角ゴ Pro W3"/>
              </a:rPr>
              <a:t>Conflict of Interest (COI) Disclosure</a:t>
            </a:r>
            <a:br>
              <a:rPr lang="en-US" altLang="ja-JP" sz="3600" dirty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</a:br>
            <a:br>
              <a:rPr lang="en-US" altLang="ja-JP" sz="3600" dirty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</a:br>
            <a:r>
              <a:rPr lang="en-US" altLang="ja-JP" sz="3600" dirty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  <a:t>Presenter:[Your Name]</a:t>
            </a:r>
            <a:endParaRPr lang="ja-JP" altLang="en-US" sz="2800" dirty="0">
              <a:solidFill>
                <a:schemeClr val="tx1"/>
              </a:solidFill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736047" y="3322242"/>
            <a:ext cx="7905228" cy="279309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ja-JP" sz="2800" b="1" i="1" dirty="0">
                <a:solidFill>
                  <a:srgbClr val="FFFF1F"/>
                </a:solidFill>
                <a:latin typeface="ヒラギノ角ゴ Pro W3"/>
                <a:ea typeface="ヒラギノ角ゴ Pro W3"/>
                <a:cs typeface="ヒラギノ角ゴ Pro W3"/>
              </a:rPr>
              <a:t>There are no organizations or groups with which I have a conflict of interest that I need to declare in relation to this presentation.</a:t>
            </a: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endParaRPr lang="en-US" altLang="ja-JP" sz="2800" b="1" dirty="0">
              <a:solidFill>
                <a:schemeClr val="bg1"/>
              </a:solidFill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2053" name="テキスト ボックス 4"/>
          <p:cNvSpPr txBox="1">
            <a:spLocks noChangeArrowheads="1"/>
          </p:cNvSpPr>
          <p:nvPr/>
        </p:nvSpPr>
        <p:spPr bwMode="auto">
          <a:xfrm>
            <a:off x="7655863" y="199234"/>
            <a:ext cx="1104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ja-JP" altLang="en-US" sz="1600"/>
              <a:t>（様式</a:t>
            </a:r>
            <a:r>
              <a:rPr lang="en-US" altLang="ja-JP" sz="1600" dirty="0"/>
              <a:t>1</a:t>
            </a:r>
            <a:r>
              <a:rPr lang="ja-JP" altLang="en-US" sz="1600"/>
              <a:t>）</a:t>
            </a:r>
            <a:endParaRPr lang="ja-JP" alt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600324" y="742662"/>
            <a:ext cx="7918450" cy="2355991"/>
          </a:xfrm>
        </p:spPr>
        <p:txBody>
          <a:bodyPr>
            <a:normAutofit/>
          </a:bodyPr>
          <a:lstStyle/>
          <a:p>
            <a:r>
              <a:rPr lang="en-US" altLang="ja-JP" sz="2800" dirty="0">
                <a:latin typeface="ヒラギノ角ゴ Pro W3"/>
                <a:ea typeface="ヒラギノ角ゴ Pro W3"/>
                <a:cs typeface="ヒラギノ角ゴ Pro W3"/>
              </a:rPr>
              <a:t>Conflict of Interest (COI) Disclosure</a:t>
            </a:r>
            <a:br>
              <a:rPr lang="en-US" altLang="ja-JP" sz="2800" dirty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</a:br>
            <a:br>
              <a:rPr lang="en-US" altLang="ja-JP" sz="2800" dirty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</a:br>
            <a:r>
              <a:rPr lang="en-US" altLang="ja-JP" sz="2800" dirty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  <a:t>Presenter:[Your Name]</a:t>
            </a:r>
            <a:endParaRPr lang="ja-JP" altLang="en-US" sz="2800" dirty="0">
              <a:solidFill>
                <a:schemeClr val="tx1"/>
              </a:solidFill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514857" y="2562865"/>
            <a:ext cx="8003917" cy="2919284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ja-JP" sz="2400" dirty="0">
                <a:latin typeface="ヒラギノ角ゴ Pro W3"/>
                <a:ea typeface="ヒラギノ角ゴ Pro W3"/>
                <a:cs typeface="ヒラギノ角ゴ Pro W3"/>
              </a:rPr>
              <a:t>Name of person concerned </a:t>
            </a:r>
            <a:r>
              <a:rPr lang="ja-JP" altLang="en-US" sz="2400">
                <a:latin typeface="ヒラギノ角ゴ Pro W3"/>
                <a:ea typeface="ヒラギノ角ゴ Pro W3"/>
                <a:cs typeface="ヒラギノ角ゴ Pro W3"/>
              </a:rPr>
              <a:t>：</a:t>
            </a:r>
            <a:endParaRPr lang="en-US" altLang="ja-JP" sz="2400" dirty="0">
              <a:latin typeface="ヒラギノ角ゴ Pro W3"/>
              <a:ea typeface="ヒラギノ角ゴ Pro W3"/>
              <a:cs typeface="ヒラギノ角ゴ Pro W3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ja-JP" sz="2400" dirty="0">
                <a:latin typeface="ヒラギノ角ゴ Pro W3"/>
                <a:ea typeface="ヒラギノ角ゴ Pro W3"/>
                <a:cs typeface="ヒラギノ角ゴ Pro W3"/>
              </a:rPr>
              <a:t>Company</a:t>
            </a:r>
            <a:r>
              <a:rPr lang="ja-JP" altLang="en-US" sz="2400">
                <a:latin typeface="ヒラギノ角ゴ Pro W3"/>
                <a:ea typeface="ヒラギノ角ゴ Pro W3"/>
                <a:cs typeface="ヒラギノ角ゴ Pro W3"/>
              </a:rPr>
              <a:t>：</a:t>
            </a:r>
            <a:endParaRPr lang="en-US" altLang="ja-JP" sz="2400" dirty="0">
              <a:latin typeface="ヒラギノ角ゴ Pro W3"/>
              <a:ea typeface="ヒラギノ角ゴ Pro W3"/>
              <a:cs typeface="ヒラギノ角ゴ Pro W3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ja-JP" sz="2400" dirty="0">
                <a:latin typeface="ヒラギノ角ゴ Pro W3"/>
                <a:ea typeface="ヒラギノ角ゴ Pro W3"/>
                <a:cs typeface="ヒラギノ角ゴ Pro W3"/>
              </a:rPr>
              <a:t>organization name </a:t>
            </a:r>
            <a:r>
              <a:rPr lang="ja-JP" altLang="en-US" sz="2400">
                <a:latin typeface="ヒラギノ角ゴ Pro W3"/>
                <a:ea typeface="ヒラギノ角ゴ Pro W3"/>
                <a:cs typeface="ヒラギノ角ゴ Pro W3"/>
              </a:rPr>
              <a:t>：</a:t>
            </a:r>
            <a:endParaRPr lang="en-US" altLang="ja-JP" sz="2400" dirty="0">
              <a:latin typeface="ヒラギノ角ゴ Pro W3"/>
              <a:ea typeface="ヒラギノ角ゴ Pro W3"/>
              <a:cs typeface="ヒラギノ角ゴ Pro W3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ja-JP" sz="2400" dirty="0">
                <a:latin typeface="ヒラギノ角ゴ Pro W3"/>
                <a:ea typeface="ヒラギノ角ゴ Pro W3"/>
                <a:cs typeface="ヒラギノ角ゴ Pro W3"/>
              </a:rPr>
              <a:t>Period</a:t>
            </a:r>
            <a:r>
              <a:rPr lang="ja-JP" altLang="en-US" sz="2400">
                <a:latin typeface="ヒラギノ角ゴ Pro W3"/>
                <a:ea typeface="ヒラギノ角ゴ Pro W3"/>
                <a:cs typeface="ヒラギノ角ゴ Pro W3"/>
              </a:rPr>
              <a:t>：</a:t>
            </a:r>
            <a:endParaRPr lang="en-US" altLang="ja-JP" sz="2400" dirty="0">
              <a:latin typeface="ヒラギノ角ゴ Pro W3"/>
              <a:ea typeface="ヒラギノ角ゴ Pro W3"/>
              <a:cs typeface="ヒラギノ角ゴ Pro W3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ja-JP" sz="2400" dirty="0">
                <a:latin typeface="ヒラギノ角ゴ Pro W3"/>
                <a:ea typeface="ヒラギノ角ゴ Pro W3"/>
                <a:cs typeface="ヒラギノ角ゴ Pro W3"/>
              </a:rPr>
              <a:t>Amount</a:t>
            </a:r>
            <a:r>
              <a:rPr lang="ja-JP" altLang="en-US" sz="2400">
                <a:latin typeface="ヒラギノ角ゴ Pro W3"/>
                <a:ea typeface="ヒラギノ角ゴ Pro W3"/>
                <a:cs typeface="ヒラギノ角ゴ Pro W3"/>
              </a:rPr>
              <a:t>：</a:t>
            </a:r>
            <a:endParaRPr lang="en-US" altLang="ja-JP" sz="2400" b="1" dirty="0">
              <a:solidFill>
                <a:schemeClr val="bg1"/>
              </a:solidFill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2053" name="テキスト ボックス 4"/>
          <p:cNvSpPr txBox="1">
            <a:spLocks noChangeArrowheads="1"/>
          </p:cNvSpPr>
          <p:nvPr/>
        </p:nvSpPr>
        <p:spPr bwMode="auto">
          <a:xfrm>
            <a:off x="7655863" y="199234"/>
            <a:ext cx="1104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ja-JP" altLang="en-US" sz="1600"/>
              <a:t>（様式</a:t>
            </a:r>
            <a:r>
              <a:rPr lang="en-US" altLang="ja-JP" sz="1600" dirty="0"/>
              <a:t>1</a:t>
            </a:r>
            <a:r>
              <a:rPr lang="ja-JP" altLang="en-US" sz="1600"/>
              <a:t>）</a:t>
            </a:r>
            <a:endParaRPr lang="ja-JP" altLang="en-US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たそがれ">
  <a:themeElements>
    <a:clrScheme name="たそがれ">
      <a:dk1>
        <a:sysClr val="windowText" lastClr="000000"/>
      </a:dk1>
      <a:lt1>
        <a:sysClr val="window" lastClr="FFFFFF"/>
      </a:lt1>
      <a:dk2>
        <a:srgbClr val="54638C"/>
      </a:dk2>
      <a:lt2>
        <a:srgbClr val="8D9AB3"/>
      </a:lt2>
      <a:accent1>
        <a:srgbClr val="FFAF03"/>
      </a:accent1>
      <a:accent2>
        <a:srgbClr val="FDE689"/>
      </a:accent2>
      <a:accent3>
        <a:srgbClr val="9E82E7"/>
      </a:accent3>
      <a:accent4>
        <a:srgbClr val="9735BB"/>
      </a:accent4>
      <a:accent5>
        <a:srgbClr val="BF2B2B"/>
      </a:accent5>
      <a:accent6>
        <a:srgbClr val="ED7307"/>
      </a:accent6>
      <a:hlink>
        <a:srgbClr val="FFAF03"/>
      </a:hlink>
      <a:folHlink>
        <a:srgbClr val="FDE689"/>
      </a:folHlink>
    </a:clrScheme>
    <a:fontScheme name="たそがれ">
      <a:majorFont>
        <a:latin typeface="Century Gothic"/>
        <a:ea typeface=""/>
        <a:cs typeface=""/>
        <a:font script="Jpan" typeface="ＭＳ Ｐゴシック"/>
      </a:majorFont>
      <a:minorFont>
        <a:latin typeface="Century Gothic"/>
        <a:ea typeface=""/>
        <a:cs typeface=""/>
        <a:font script="Jpan" typeface="ＭＳ Ｐゴシック"/>
      </a:minorFont>
    </a:fontScheme>
    <a:fmtScheme name="たそがれ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0000"/>
              </a:schemeClr>
            </a:gs>
            <a:gs pos="100000">
              <a:schemeClr val="phClr">
                <a:tint val="100000"/>
                <a:shade val="94000"/>
                <a:satMod val="13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60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38100" dist="12700" dir="5400000">
              <a:srgbClr val="FFFFFF">
                <a:alpha val="75000"/>
              </a:srgbClr>
            </a:innerShdw>
            <a:outerShdw blurRad="88900" dist="50800" dir="5400000" sx="102000" sy="102000" algn="tr" rotWithShape="0">
              <a:srgbClr val="808080">
                <a:alpha val="50000"/>
              </a:srgbClr>
            </a:outerShdw>
          </a:effectLst>
        </a:effectStyle>
        <a:effectStyle>
          <a:effectLst>
            <a:outerShdw blurRad="317500" dist="762000" dir="5400000" sy="45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alanced" dir="tl"/>
          </a:scene3d>
          <a:sp3d extrusionH="12700" prstMaterial="softEdge">
            <a:bevelT w="38100" h="1270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200000"/>
              </a:schemeClr>
              <a:schemeClr val="phClr">
                <a:tint val="30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200000"/>
              </a:schemeClr>
              <a:schemeClr val="phClr">
                <a:tint val="5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43a22c4-0715-4563-8016-6da1f84ab103" xsi:nil="true"/>
    <lcf76f155ced4ddcb4097134ff3c332f xmlns="24f53fc4-3cd8-433b-aeb0-e48e9dfe8a2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B4075DCE771364483A845EABB364160" ma:contentTypeVersion="18" ma:contentTypeDescription="新しいドキュメントを作成します。" ma:contentTypeScope="" ma:versionID="1ab2c09862a73cb026fad3678f8c4181">
  <xsd:schema xmlns:xsd="http://www.w3.org/2001/XMLSchema" xmlns:xs="http://www.w3.org/2001/XMLSchema" xmlns:p="http://schemas.microsoft.com/office/2006/metadata/properties" xmlns:ns2="243a22c4-0715-4563-8016-6da1f84ab103" xmlns:ns3="24f53fc4-3cd8-433b-aeb0-e48e9dfe8a24" targetNamespace="http://schemas.microsoft.com/office/2006/metadata/properties" ma:root="true" ma:fieldsID="64710bcdac71cc3bc314db709738f1a7" ns2:_="" ns3:_="">
    <xsd:import namespace="243a22c4-0715-4563-8016-6da1f84ab103"/>
    <xsd:import namespace="24f53fc4-3cd8-433b-aeb0-e48e9dfe8a2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3a22c4-0715-4563-8016-6da1f84ab10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92fb841-3ae9-4f4b-832b-2f860ab102cc}" ma:internalName="TaxCatchAll" ma:showField="CatchAllData" ma:web="243a22c4-0715-4563-8016-6da1f84ab1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f53fc4-3cd8-433b-aeb0-e48e9dfe8a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4b6ffdc8-ae14-44c2-b9ef-6c040fcf99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BCDC9A-BB6F-4E76-A816-24229267E1A5}">
  <ds:schemaRefs>
    <ds:schemaRef ds:uri="http://schemas.microsoft.com/office/2006/metadata/properties"/>
    <ds:schemaRef ds:uri="http://schemas.microsoft.com/office/infopath/2007/PartnerControls"/>
    <ds:schemaRef ds:uri="243a22c4-0715-4563-8016-6da1f84ab103"/>
    <ds:schemaRef ds:uri="24f53fc4-3cd8-433b-aeb0-e48e9dfe8a24"/>
  </ds:schemaRefs>
</ds:datastoreItem>
</file>

<file path=customXml/itemProps2.xml><?xml version="1.0" encoding="utf-8"?>
<ds:datastoreItem xmlns:ds="http://schemas.openxmlformats.org/officeDocument/2006/customXml" ds:itemID="{1672C956-C8EE-476B-9C8B-3798763C91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68EB63-5925-46A8-B9A7-5CE84C5D3F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3a22c4-0715-4563-8016-6da1f84ab103"/>
    <ds:schemaRef ds:uri="24f53fc4-3cd8-433b-aeb0-e48e9dfe8a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653</TotalTime>
  <Words>77</Words>
  <Application>Microsoft Macintosh PowerPoint</Application>
  <PresentationFormat>画面に合わせる (4:3)</PresentationFormat>
  <Paragraphs>12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ヒラギノ角ゴ Pro W3</vt:lpstr>
      <vt:lpstr>Arial</vt:lpstr>
      <vt:lpstr>Century Gothic</vt:lpstr>
      <vt:lpstr>Times New Roman</vt:lpstr>
      <vt:lpstr>Wingdings 2</vt:lpstr>
      <vt:lpstr>たそがれ</vt:lpstr>
      <vt:lpstr>Conflict of Interest (COI) Disclosure  Presenter:[Your Name]</vt:lpstr>
      <vt:lpstr>Conflict of Interest (COI) Disclosure  Presenter:[Your Name]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YP M's</cp:lastModifiedBy>
  <cp:revision>1</cp:revision>
  <dcterms:created xsi:type="dcterms:W3CDTF">2012-10-28T07:41:42Z</dcterms:created>
  <dcterms:modified xsi:type="dcterms:W3CDTF">2026-05-15T00:45:44Z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0x0101009B4075DCE771364483A845EABB364160</vt:lpwstr>
  </property>
</Properties>
</file>